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3" r:id="rId4"/>
    <p:sldId id="275" r:id="rId5"/>
    <p:sldId id="278" r:id="rId6"/>
    <p:sldId id="281" r:id="rId7"/>
    <p:sldId id="279" r:id="rId8"/>
    <p:sldId id="280" r:id="rId9"/>
    <p:sldId id="274" r:id="rId10"/>
    <p:sldId id="276" r:id="rId11"/>
    <p:sldId id="277" r:id="rId12"/>
    <p:sldId id="284" r:id="rId13"/>
    <p:sldId id="283" r:id="rId14"/>
    <p:sldId id="285" r:id="rId15"/>
    <p:sldId id="263" r:id="rId16"/>
    <p:sldId id="262" r:id="rId17"/>
    <p:sldId id="260" r:id="rId18"/>
    <p:sldId id="265" r:id="rId19"/>
    <p:sldId id="266" r:id="rId20"/>
    <p:sldId id="267" r:id="rId21"/>
    <p:sldId id="270" r:id="rId22"/>
    <p:sldId id="271" r:id="rId23"/>
    <p:sldId id="272" r:id="rId24"/>
    <p:sldId id="261" r:id="rId25"/>
    <p:sldId id="268" r:id="rId26"/>
    <p:sldId id="26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7320" autoAdjust="0"/>
  </p:normalViewPr>
  <p:slideViewPr>
    <p:cSldViewPr snapToGrid="0">
      <p:cViewPr varScale="1">
        <p:scale>
          <a:sx n="39" d="100"/>
          <a:sy n="39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A969-E9F0-8775-D737-FCDDF33F9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7B557-04A5-2416-B18C-F4FD41EC8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29871-2CE0-EB0B-652F-C3BDBFF0D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DD35B-3F58-A51F-338B-868BCB781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720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5C0A-FE24-433E-0254-B5D07924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1D4FB-D917-25FC-5348-A3F42BD6C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0D02-92BB-3DAF-4CC0-78DE0065E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9667-6766-EAD5-9E67-FC5D7AA7A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4791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119B-E280-CC8A-8A50-BE9FE2FB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010D4-87B8-4EC2-745E-64E95139F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9ECE5-3868-C5E4-3756-538FAFA26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9C16C-3219-1848-DF47-62C210143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08228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programme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6547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1. + contrôles automatisés + l’expérience utilisateur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6935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</a:t>
            </a:r>
            <a:r>
              <a:rPr lang="fr-CH"/>
              <a:t>mal documenté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4D58-09F9-6791-3AD2-84E1801C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4AC54-23AE-D9A4-B6A6-33B07C268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65294-AB3B-3358-1584-56A43932A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1. + contrôles automatisés + l’expérience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443D-E694-62F3-35E6-523823846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35165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SR, comparateur,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158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4E34-7D23-8FBB-0598-377F551B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D2CF3-0C4D-DB7E-F7E0-0D9ADFC18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A4BEE4-EBB7-07B0-0A72-2179F6A0C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12C9-A46B-7DAE-CAEF-A770A3714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0914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02C4-4401-BEDD-58E8-AC4A2515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91508-75A2-248A-7057-1B0689F7F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2A987-BBA9-35B1-2DF6-9EB68CD3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C977-F14D-692D-D15B-FA98A2368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858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E0AF-C9B5-1EA1-D56A-9A1A16B7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2C40F-DCB1-6557-82BE-A2DF8E9E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B463A-18B3-FCA8-C865-BDE57AE6C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793A6-0B56-A68D-0DA5-8EEE3816D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9938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F0C1-962C-D88B-1C28-A0294E40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3E9FD-DCAC-39A7-67DF-921CB31B4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28C92-E12C-E2A1-0007-35C56D3C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07A-038A-881B-8231-5045701F0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35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23.05.2025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.freepik.com/vecteurs-premium/echelle-pour-atteindre-objectif-defi-realisation-pour-trouver-objectif-commercial-succes-illustration-vectorielle-du-concept-but_940574-116.jpg?w=900" TargetMode="Externa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clipart.com/picdir/big/117-1177063_stock-market-graph-up-png-file-stock-arrow.png" TargetMode="Externa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57D1-0B88-0D35-4F7A-7159C6AD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C9F2-7DE8-B2C5-D22E-B22D334B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A819E-68E1-66BE-E609-85F1E6A65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1" name="WIN_20250522_11_48_08_Pro">
            <a:hlinkClick r:id="" action="ppaction://media"/>
            <a:extLst>
              <a:ext uri="{FF2B5EF4-FFF2-40B4-BE49-F238E27FC236}">
                <a16:creationId xmlns:a16="http://schemas.microsoft.com/office/drawing/2014/main" id="{81F9FD5B-7712-CBF5-B49E-985A15D29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082800" y="-1266760"/>
            <a:ext cx="15067281" cy="84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36CE8-1173-898D-810A-440C68B88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/>
          <a:stretch/>
        </p:blipFill>
        <p:spPr>
          <a:xfrm>
            <a:off x="838200" y="1525452"/>
            <a:ext cx="10594495" cy="44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CCA07-9D11-226B-37FB-5B257F00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410-3A3B-CEA0-7EE8-876EEF79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8917A-E781-B3E6-3188-E9E2666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7A0E0-8F6B-FBE4-7397-65E72C25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974FB-7FDF-16B7-DA46-B991B40B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B63A7-82B3-D174-604B-C3D69839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00D2-1C2B-3447-DAC1-CE74EB6EC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4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D4BD-AD45-A8F2-124C-242FC1E84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B2CB-15BE-29E3-3DDC-60F90C74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F8C00-1C1F-1298-6DD1-A664D5A7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661E2-BC08-2A1B-11D3-E5D182E9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574F5F-9D20-A389-A6F2-53539984A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BE4F23-2A43-08E6-E012-441AF331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49832"/>
            <a:ext cx="10160874" cy="5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1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8D44-F9EF-4F6B-3905-D992567E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C3B9-307C-EECB-73AB-0AE4F7EA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 du projets : </a:t>
            </a:r>
            <a:r>
              <a:rPr lang="fr-CH" sz="3600" dirty="0"/>
              <a:t>Amélioration expérience utilisateur 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D0B3-15E6-ACD3-62C0-8A2DE1AA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2800" dirty="0"/>
              <a:t>Amélioration visuel</a:t>
            </a:r>
          </a:p>
          <a:p>
            <a:r>
              <a:rPr lang="fr-CH" dirty="0"/>
              <a:t>Contrôles automatisés</a:t>
            </a:r>
          </a:p>
          <a:p>
            <a:r>
              <a:rPr lang="fr-CH" dirty="0"/>
              <a:t>Gestion de fichier</a:t>
            </a:r>
          </a:p>
          <a:p>
            <a:r>
              <a:rPr lang="fr-CH" dirty="0"/>
              <a:t>Mode </a:t>
            </a:r>
            <a:r>
              <a:rPr lang="fr-CH" dirty="0" err="1"/>
              <a:t>Debug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E838-D080-A577-BF0E-850637F9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F75B2-0F9F-3C57-A4DB-181FEA32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2938F5-6113-2010-A5A5-7DCD887FE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13" y="1825625"/>
            <a:ext cx="5123487" cy="38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6EFB86-D917-142E-0675-A4B43CADDD1C}"/>
              </a:ext>
            </a:extLst>
          </p:cNvPr>
          <p:cNvSpPr txBox="1"/>
          <p:nvPr/>
        </p:nvSpPr>
        <p:spPr>
          <a:xfrm>
            <a:off x="838199" y="6230589"/>
            <a:ext cx="910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echelle-pour-atteindre-objectif-defi-realisation-pour-trouver-objectif-commercial-succes-illustration-vectorielle-du-concept-but_940574-116.jpg (900×675)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48412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 du projets : </a:t>
            </a:r>
            <a:r>
              <a:rPr lang="fr-CH" sz="3600" dirty="0"/>
              <a:t>Utiliser nouvelle libraire WDA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295A4-03CC-6B7D-89DE-04BF7DAB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A6FA-A1DC-9C18-6AEB-BAB7FDC0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 du projets : </a:t>
            </a:r>
            <a:r>
              <a:rPr lang="fr-CH" sz="4000" dirty="0"/>
              <a:t>Ajouter des modules 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BF571-3C58-E4E2-F5DD-3041F939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Modules de communication  </a:t>
            </a:r>
            <a:r>
              <a:rPr lang="fr-CH" sz="2400" dirty="0"/>
              <a:t>(MQTT, CAN, </a:t>
            </a:r>
            <a:r>
              <a:rPr lang="fr-CH" sz="2400" dirty="0" err="1"/>
              <a:t>WebServer</a:t>
            </a:r>
            <a:r>
              <a:rPr lang="fr-CH" sz="2400" dirty="0"/>
              <a:t>, HTTP API, </a:t>
            </a:r>
            <a:r>
              <a:rPr lang="fr-CH" sz="2400" dirty="0" err="1"/>
              <a:t>modbus</a:t>
            </a:r>
            <a:r>
              <a:rPr lang="fr-CH" sz="2400" dirty="0"/>
              <a:t>)</a:t>
            </a:r>
          </a:p>
          <a:p>
            <a:r>
              <a:rPr lang="fr-CH" dirty="0"/>
              <a:t>Modules autour des blocs de communication</a:t>
            </a:r>
            <a:r>
              <a:rPr lang="fr-CH" sz="2400" dirty="0"/>
              <a:t> (</a:t>
            </a:r>
            <a:r>
              <a:rPr lang="fr-CH" sz="2400" dirty="0" err="1"/>
              <a:t>Triger</a:t>
            </a:r>
            <a:r>
              <a:rPr lang="fr-CH" sz="2400" dirty="0"/>
              <a:t>, </a:t>
            </a:r>
            <a:r>
              <a:rPr lang="fr-CH" sz="2400" dirty="0" err="1"/>
              <a:t>bool</a:t>
            </a:r>
            <a:r>
              <a:rPr lang="fr-CH" sz="2400" dirty="0"/>
              <a:t> to string, etc.).</a:t>
            </a:r>
          </a:p>
          <a:p>
            <a:r>
              <a:rPr lang="fr-CH" dirty="0"/>
              <a:t>Modules logiques supplémentaire </a:t>
            </a:r>
            <a:r>
              <a:rPr lang="fr-CH" sz="2400" dirty="0"/>
              <a:t>(détection de seuil, front montant, etc.).</a:t>
            </a:r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6DF89-88BA-1FB8-C9FA-08A5AE96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435AD-3FCC-04F4-59FD-7F1CB250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 descr="A diagram of a cloud&#10;&#10;AI-generated content may be incorrect.">
            <a:extLst>
              <a:ext uri="{FF2B5EF4-FFF2-40B4-BE49-F238E27FC236}">
                <a16:creationId xmlns:a16="http://schemas.microsoft.com/office/drawing/2014/main" id="{30CD022F-2DE6-9E60-9DCF-003E60656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79" y="3929127"/>
            <a:ext cx="10363386" cy="2406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4C52C6-A84B-68BB-5BFF-32FE6B2D6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65" y="4750049"/>
            <a:ext cx="1254403" cy="13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6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  <a:p>
            <a:r>
              <a:rPr lang="fr-CH" dirty="0"/>
              <a:t>Objectif du projets</a:t>
            </a:r>
          </a:p>
          <a:p>
            <a:r>
              <a:rPr lang="fr-CH" dirty="0"/>
              <a:t>Perceptives</a:t>
            </a:r>
          </a:p>
          <a:p>
            <a:r>
              <a:rPr lang="fr-CH" dirty="0"/>
              <a:t>Développement durable </a:t>
            </a:r>
          </a:p>
          <a:p>
            <a:r>
              <a:rPr lang="fr-CH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8B17-B40F-ECC3-77A5-75C939ED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C935-9B1B-1426-E15C-9A1074D1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Perceptives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36681-2F6F-CBE5-3298-1469A14BB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Permettre la création de </a:t>
            </a:r>
            <a:r>
              <a:rPr lang="fr-CH" b="1" dirty="0"/>
              <a:t>fonction</a:t>
            </a:r>
          </a:p>
          <a:p>
            <a:r>
              <a:rPr lang="fr-CH" dirty="0"/>
              <a:t>Modules logiques supplémentaire</a:t>
            </a:r>
          </a:p>
          <a:p>
            <a:r>
              <a:rPr lang="fr-CH" dirty="0"/>
              <a:t>Modules pour traitement String</a:t>
            </a:r>
          </a:p>
          <a:p>
            <a:r>
              <a:rPr lang="fr-CH" dirty="0"/>
              <a:t>Modules de </a:t>
            </a:r>
            <a:r>
              <a:rPr lang="fr-CH" b="1" dirty="0"/>
              <a:t>régulation</a:t>
            </a:r>
          </a:p>
          <a:p>
            <a:endParaRPr lang="fr-CH" b="1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77ED3-FFD7-67A9-A26D-A0AF45C6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BE450-9E33-668B-7F2D-F3681029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2050" name="Picture 2" descr="Stonks Png">
            <a:extLst>
              <a:ext uri="{FF2B5EF4-FFF2-40B4-BE49-F238E27FC236}">
                <a16:creationId xmlns:a16="http://schemas.microsoft.com/office/drawing/2014/main" id="{5094EA02-88FD-F78B-97DA-82A3628BE5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1590675"/>
            <a:ext cx="45148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215B6-9C20-069E-CDE1-6AF159372DE3}"/>
              </a:ext>
            </a:extLst>
          </p:cNvPr>
          <p:cNvSpPr txBox="1"/>
          <p:nvPr/>
        </p:nvSpPr>
        <p:spPr>
          <a:xfrm>
            <a:off x="838199" y="6462088"/>
            <a:ext cx="1011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117-1177063_stock-market-graph-up-png-file-stock-arrow.png (1550×1264)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205679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DF5A-6AC0-4B85-E1D3-295CDBF4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AB17-CC16-3E24-4310-C1339A5B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Erreur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B5FF-9C14-3173-8691-96578499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E2758-43FB-16C5-1575-109DE643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E024FD-8E6C-931C-FA0E-36D381C58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5986"/>
            <a:ext cx="11045932" cy="4436631"/>
          </a:xfrm>
        </p:spPr>
      </p:pic>
    </p:spTree>
    <p:extLst>
      <p:ext uri="{BB962C8B-B14F-4D97-AF65-F5344CB8AC3E}">
        <p14:creationId xmlns:p14="http://schemas.microsoft.com/office/powerpoint/2010/main" val="330554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2B96-75B1-1E46-163A-8AF4361D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0F5C-5B31-3A70-FB5E-4FC2E71D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Erreur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774FC-A41B-D4A4-F49A-36F3DDD6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CC421-ED05-FDBC-02EF-97C62D2F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F1366C-8AD1-2327-7B26-45A4CFB6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30" b="43002"/>
          <a:stretch/>
        </p:blipFill>
        <p:spPr>
          <a:xfrm>
            <a:off x="641901" y="1557227"/>
            <a:ext cx="11500199" cy="4253264"/>
          </a:xfrm>
        </p:spPr>
      </p:pic>
    </p:spTree>
    <p:extLst>
      <p:ext uri="{BB962C8B-B14F-4D97-AF65-F5344CB8AC3E}">
        <p14:creationId xmlns:p14="http://schemas.microsoft.com/office/powerpoint/2010/main" val="35937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146" name="Picture 2" descr="Conclusion Stamp Vector Illustration Illustration par Mahmudul-Hassan ...">
            <a:extLst>
              <a:ext uri="{FF2B5EF4-FFF2-40B4-BE49-F238E27FC236}">
                <a16:creationId xmlns:a16="http://schemas.microsoft.com/office/drawing/2014/main" id="{6C466D91-3A6A-9347-7A3B-BF57F4B1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4" y="808174"/>
            <a:ext cx="3488332" cy="209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56932-A369-7177-4E96-3DB5A8122B84}"/>
              </a:ext>
            </a:extLst>
          </p:cNvPr>
          <p:cNvSpPr txBox="1"/>
          <p:nvPr/>
        </p:nvSpPr>
        <p:spPr>
          <a:xfrm>
            <a:off x="838199" y="6265316"/>
            <a:ext cx="915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https://www.creativefabrica.com/wp-content/uploads/2021/04/20/Conclusion-Stamp-Vector-Illustration-Graphics-11104770-1.jpg</a:t>
            </a:r>
          </a:p>
        </p:txBody>
      </p:sp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A220-563A-6CF0-E564-BC43E5E0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EF961-A466-BC80-27BD-7866CB21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5AE9-C9D4-DC79-8D92-7233915B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- 2024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A933A0-9291-BB91-4BFD-DC089432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67E5-FFFA-6479-1BC2-2F7E00F8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316AE-8846-3FF8-1BC4-404A29EA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A3C4D-30C6-0E6A-1667-B7D79F1B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" y="799872"/>
            <a:ext cx="11888230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A408-5E46-8C6B-F352-B50AB8700546}"/>
              </a:ext>
            </a:extLst>
          </p:cNvPr>
          <p:cNvSpPr txBox="1"/>
          <p:nvPr/>
        </p:nvSpPr>
        <p:spPr>
          <a:xfrm>
            <a:off x="4040372" y="5653241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F1FD4-3B49-7F6C-CDE0-CB9BFDF36C44}"/>
              </a:ext>
            </a:extLst>
          </p:cNvPr>
          <p:cNvSpPr txBox="1"/>
          <p:nvPr/>
        </p:nvSpPr>
        <p:spPr>
          <a:xfrm>
            <a:off x="9268401" y="5653241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35EC2-C982-A9B0-B545-CB4ABBDC4B4A}"/>
              </a:ext>
            </a:extLst>
          </p:cNvPr>
          <p:cNvSpPr txBox="1"/>
          <p:nvPr/>
        </p:nvSpPr>
        <p:spPr>
          <a:xfrm>
            <a:off x="5612218" y="166802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4E177-B12C-97D6-7EA4-8D79A8A43D11}"/>
              </a:ext>
            </a:extLst>
          </p:cNvPr>
          <p:cNvSpPr txBox="1"/>
          <p:nvPr/>
        </p:nvSpPr>
        <p:spPr>
          <a:xfrm>
            <a:off x="151885" y="2777355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260779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Widescreen</PresentationFormat>
  <Paragraphs>126</Paragraphs>
  <Slides>26</Slides>
  <Notes>25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Sommaire</vt:lpstr>
      <vt:lpstr>PowerPoint Presentation</vt:lpstr>
      <vt:lpstr>PowerPoint Presentation</vt:lpstr>
      <vt:lpstr>PowerPoint Presentation</vt:lpstr>
      <vt:lpstr>PowerPoint Presentation</vt:lpstr>
      <vt:lpstr>TB - 2024</vt:lpstr>
      <vt:lpstr>PowerPoint Presentation</vt:lpstr>
      <vt:lpstr>PowerPoint Presentation</vt:lpstr>
      <vt:lpstr>PowerPoint Presentation</vt:lpstr>
      <vt:lpstr>PowerPoint Presentation</vt:lpstr>
      <vt:lpstr>Maison connecté</vt:lpstr>
      <vt:lpstr>PowerPoint Presentation</vt:lpstr>
      <vt:lpstr>PowerPoint Presentation</vt:lpstr>
      <vt:lpstr>Contexte</vt:lpstr>
      <vt:lpstr>Contexte</vt:lpstr>
      <vt:lpstr>Objectif du projets : Amélioration expérience utilisateur </vt:lpstr>
      <vt:lpstr>Objectif du projets : Utiliser nouvelle libraire WDA</vt:lpstr>
      <vt:lpstr>Objectif du projets : Ajouter des modules </vt:lpstr>
      <vt:lpstr>Perceptives </vt:lpstr>
      <vt:lpstr>Développement durable </vt:lpstr>
      <vt:lpstr>Erreur</vt:lpstr>
      <vt:lpstr>Erreur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39</cp:revision>
  <dcterms:created xsi:type="dcterms:W3CDTF">2025-04-26T08:59:53Z</dcterms:created>
  <dcterms:modified xsi:type="dcterms:W3CDTF">2025-05-23T07:03:28Z</dcterms:modified>
</cp:coreProperties>
</file>